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E23A-D365-47DC-A5E6-EB62CA4EF93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62D9-1671-44F0-B153-E76AAF6A977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E23A-D365-47DC-A5E6-EB62CA4EF93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62D9-1671-44F0-B153-E76AAF6A97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E23A-D365-47DC-A5E6-EB62CA4EF93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62D9-1671-44F0-B153-E76AAF6A97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E23A-D365-47DC-A5E6-EB62CA4EF93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62D9-1671-44F0-B153-E76AAF6A97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E23A-D365-47DC-A5E6-EB62CA4EF93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62D9-1671-44F0-B153-E76AAF6A97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E23A-D365-47DC-A5E6-EB62CA4EF93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62D9-1671-44F0-B153-E76AAF6A97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E23A-D365-47DC-A5E6-EB62CA4EF93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62D9-1671-44F0-B153-E76AAF6A97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E23A-D365-47DC-A5E6-EB62CA4EF93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62D9-1671-44F0-B153-E76AAF6A97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E23A-D365-47DC-A5E6-EB62CA4EF93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62D9-1671-44F0-B153-E76AAF6A97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E23A-D365-47DC-A5E6-EB62CA4EF93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62D9-1671-44F0-B153-E76AAF6A97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E23A-D365-47DC-A5E6-EB62CA4EF93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62D9-1671-44F0-B153-E76AAF6A97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F40E23A-D365-47DC-A5E6-EB62CA4EF93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35662D9-1671-44F0-B153-E76AAF6A977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is art history?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AP Art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09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Describe, Analyze, contextualize, Interpret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27153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9600" y="1904999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Form</a:t>
            </a:r>
          </a:p>
          <a:p>
            <a:r>
              <a:rPr lang="en-US" sz="2400" dirty="0" smtClean="0"/>
              <a:t>Function</a:t>
            </a:r>
          </a:p>
          <a:p>
            <a:r>
              <a:rPr lang="en-US" sz="2400" dirty="0" smtClean="0"/>
              <a:t>Content</a:t>
            </a:r>
          </a:p>
          <a:p>
            <a:r>
              <a:rPr lang="en-US" sz="2400" dirty="0" smtClean="0"/>
              <a:t>Context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08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Artists manipulate materials and ideas to create an aesthetic object, act or event.</a:t>
            </a:r>
          </a:p>
          <a:p>
            <a:r>
              <a:rPr lang="en-US" dirty="0" smtClean="0"/>
              <a:t>Art making is shaped by tradition and change.</a:t>
            </a:r>
          </a:p>
          <a:p>
            <a:r>
              <a:rPr lang="en-US" dirty="0" smtClean="0"/>
              <a:t>Interpretations of art are variable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733800" cy="186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38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Chronologically</a:t>
            </a:r>
          </a:p>
          <a:p>
            <a:r>
              <a:rPr lang="en-US" dirty="0" smtClean="0"/>
              <a:t>Geographically</a:t>
            </a:r>
          </a:p>
          <a:p>
            <a:r>
              <a:rPr lang="en-US" dirty="0" smtClean="0"/>
              <a:t>By function</a:t>
            </a:r>
          </a:p>
          <a:p>
            <a:r>
              <a:rPr lang="en-US" dirty="0" smtClean="0"/>
              <a:t>By form</a:t>
            </a:r>
          </a:p>
          <a:p>
            <a:r>
              <a:rPr lang="en-US" dirty="0" smtClean="0"/>
              <a:t>By material and technique</a:t>
            </a:r>
          </a:p>
          <a:p>
            <a:r>
              <a:rPr lang="en-US" dirty="0" smtClean="0"/>
              <a:t>Thematically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art </a:t>
            </a:r>
            <a:r>
              <a:rPr lang="en-US" dirty="0"/>
              <a:t>h</a:t>
            </a:r>
            <a:r>
              <a:rPr lang="en-US" dirty="0" smtClean="0"/>
              <a:t>istory be organized?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81200"/>
            <a:ext cx="279964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52600"/>
            <a:ext cx="204192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1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</a:p>
          <a:p>
            <a:r>
              <a:rPr lang="en-US" dirty="0" smtClean="0"/>
              <a:t>What does it look like?</a:t>
            </a:r>
          </a:p>
          <a:p>
            <a:r>
              <a:rPr lang="en-US" dirty="0" smtClean="0"/>
              <a:t>What is it made of?</a:t>
            </a:r>
          </a:p>
          <a:p>
            <a:r>
              <a:rPr lang="en-US" dirty="0" smtClean="0"/>
              <a:t>Who made it?</a:t>
            </a:r>
          </a:p>
          <a:p>
            <a:r>
              <a:rPr lang="en-US" dirty="0" smtClean="0"/>
              <a:t>Who commissioned it?</a:t>
            </a:r>
          </a:p>
          <a:p>
            <a:r>
              <a:rPr lang="en-US" dirty="0" smtClean="0"/>
              <a:t>When and where was it made?</a:t>
            </a:r>
          </a:p>
          <a:p>
            <a:r>
              <a:rPr lang="en-US" dirty="0" smtClean="0"/>
              <a:t>What was happened in the artist’s world when it was made?</a:t>
            </a:r>
          </a:p>
          <a:p>
            <a:r>
              <a:rPr lang="en-US" dirty="0" smtClean="0"/>
              <a:t>Who used it? How was it used?</a:t>
            </a:r>
          </a:p>
          <a:p>
            <a:r>
              <a:rPr lang="en-US" dirty="0" smtClean="0"/>
              <a:t>Who were its audiences? How did they respond to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Is it long lasting or ephemeral?</a:t>
            </a:r>
          </a:p>
          <a:p>
            <a:r>
              <a:rPr lang="en-US" dirty="0" smtClean="0"/>
              <a:t>What does it resemble?</a:t>
            </a:r>
          </a:p>
          <a:p>
            <a:r>
              <a:rPr lang="en-US" dirty="0" smtClean="0"/>
              <a:t>What does it mean?</a:t>
            </a:r>
          </a:p>
          <a:p>
            <a:r>
              <a:rPr lang="en-US" dirty="0" smtClean="0"/>
              <a:t>How is it distinctive?</a:t>
            </a:r>
          </a:p>
          <a:p>
            <a:r>
              <a:rPr lang="en-US" dirty="0" smtClean="0"/>
              <a:t>Who and what influenced the artist?</a:t>
            </a:r>
          </a:p>
          <a:p>
            <a:r>
              <a:rPr lang="en-US" dirty="0" smtClean="0"/>
              <a:t>Who and what did the work influence?</a:t>
            </a:r>
          </a:p>
          <a:p>
            <a:r>
              <a:rPr lang="en-US" dirty="0" smtClean="0"/>
              <a:t>Why and how do we know (to all of the above questions)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Process of Inquiry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Natural World</a:t>
            </a:r>
          </a:p>
          <a:p>
            <a:r>
              <a:rPr lang="en-US" sz="2800" dirty="0" smtClean="0"/>
              <a:t>The Human Body</a:t>
            </a:r>
          </a:p>
          <a:p>
            <a:r>
              <a:rPr lang="en-US" sz="2800" dirty="0" smtClean="0"/>
              <a:t>Knowledge and Belief</a:t>
            </a:r>
          </a:p>
          <a:p>
            <a:r>
              <a:rPr lang="en-US" sz="2800" dirty="0" smtClean="0"/>
              <a:t>Individual and Society</a:t>
            </a:r>
          </a:p>
          <a:p>
            <a:r>
              <a:rPr lang="en-US" sz="2800" dirty="0" smtClean="0"/>
              <a:t>Converging Cultures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themes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733800" cy="279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44958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Great Hall of the Bulls, Lascaux, France. Paleolithic Europe. 15,000-13,000BCE</a:t>
            </a:r>
          </a:p>
          <a:p>
            <a:r>
              <a:rPr lang="en-US" dirty="0" smtClean="0"/>
              <a:t>Rock Painting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5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Buddhas</a:t>
            </a:r>
            <a:r>
              <a:rPr lang="en-US" dirty="0" smtClean="0"/>
              <a:t> of Bamiyan Afghanistan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268008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48387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03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Monuments men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67532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68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Sadam</a:t>
            </a:r>
            <a:r>
              <a:rPr lang="en-US" dirty="0" smtClean="0"/>
              <a:t> Hussein statue, Iraq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28" y="1600200"/>
            <a:ext cx="556674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825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Sufi Muslim Shrines, </a:t>
            </a:r>
            <a:r>
              <a:rPr lang="en-US" dirty="0" err="1" smtClean="0"/>
              <a:t>timbuktu</a:t>
            </a:r>
            <a:r>
              <a:rPr lang="en-US" dirty="0" smtClean="0"/>
              <a:t> , west </a:t>
            </a:r>
            <a:r>
              <a:rPr lang="en-US" dirty="0" err="1" smtClean="0"/>
              <a:t>africa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0300"/>
            <a:ext cx="36004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00300"/>
            <a:ext cx="4267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25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Palmyra, </a:t>
            </a:r>
            <a:r>
              <a:rPr lang="en-US" dirty="0" err="1" smtClean="0"/>
              <a:t>syria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4610100" cy="258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581400" cy="212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20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Benin sculpture, Nigeria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1962150"/>
            <a:ext cx="60293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88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Cathedral Mosque of </a:t>
            </a:r>
            <a:r>
              <a:rPr lang="en-US" dirty="0" err="1" smtClean="0"/>
              <a:t>toledo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33147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04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 is the value of art and artifacts?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981200"/>
            <a:ext cx="6324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help understand human nature.</a:t>
            </a:r>
          </a:p>
          <a:p>
            <a:r>
              <a:rPr lang="en-US" sz="2400" dirty="0" smtClean="0"/>
              <a:t>To help understand culture.</a:t>
            </a:r>
          </a:p>
          <a:p>
            <a:r>
              <a:rPr lang="en-US" sz="2400" dirty="0" smtClean="0"/>
              <a:t>To help understand values at a particular time and place.</a:t>
            </a:r>
          </a:p>
          <a:p>
            <a:r>
              <a:rPr lang="en-US" sz="2400" dirty="0" smtClean="0"/>
              <a:t>To better understand who we are, what we dream, what we hope.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Hypothetical question:</a:t>
            </a:r>
          </a:p>
          <a:p>
            <a:r>
              <a:rPr lang="en-US" sz="2400" dirty="0" smtClean="0"/>
              <a:t>Would there be art in a perfect world?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76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9564</TotalTime>
  <Words>312</Words>
  <Application>Microsoft Office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Horizon</vt:lpstr>
      <vt:lpstr>Welcome to AP Art History</vt:lpstr>
      <vt:lpstr>Buddhas of Bamiyan Afghanistan</vt:lpstr>
      <vt:lpstr>Monuments men</vt:lpstr>
      <vt:lpstr>Sadam Hussein statue, Iraq</vt:lpstr>
      <vt:lpstr>Sufi Muslim Shrines, timbuktu , west africa</vt:lpstr>
      <vt:lpstr>Palmyra, syria</vt:lpstr>
      <vt:lpstr>Benin sculpture, Nigeria </vt:lpstr>
      <vt:lpstr>Cathedral Mosque of toledo</vt:lpstr>
      <vt:lpstr>What do you think is the value of art and artifacts?</vt:lpstr>
      <vt:lpstr>Describe, Analyze, contextualize, Interpret</vt:lpstr>
      <vt:lpstr>Big Ideas</vt:lpstr>
      <vt:lpstr>How can art history be organized?</vt:lpstr>
      <vt:lpstr>A Process of Inquiry</vt:lpstr>
      <vt:lpstr>Big themes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AP Art History</dc:title>
  <dc:creator>defuser</dc:creator>
  <cp:lastModifiedBy>defuser</cp:lastModifiedBy>
  <cp:revision>32</cp:revision>
  <dcterms:created xsi:type="dcterms:W3CDTF">2015-09-06T20:57:25Z</dcterms:created>
  <dcterms:modified xsi:type="dcterms:W3CDTF">2015-09-15T03:49:12Z</dcterms:modified>
</cp:coreProperties>
</file>