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FEF2-8DEA-492A-90A5-D69BCA10899E}" type="datetimeFigureOut">
              <a:rPr lang="en-US" smtClean="0"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7E82-1AAC-44CC-AA68-D6422C5437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Art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2007, 2008, 2009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Randata\arthistoryex\AP Art History Sample Tests\AP Exam 2007\10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3" y="2286000"/>
            <a:ext cx="4376787" cy="2743200"/>
          </a:xfrm>
          <a:prstGeom prst="rect">
            <a:avLst/>
          </a:prstGeom>
          <a:noFill/>
        </p:spPr>
      </p:pic>
      <p:pic>
        <p:nvPicPr>
          <p:cNvPr id="8195" name="Picture 3" descr="\\Randata\arthistoryex\AP Art History Sample Tests\AP Exam 2007\10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52834"/>
            <a:ext cx="4495800" cy="2874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Randata\arthistoryex\AP Art History Sample Tests\AP Exam 2007\1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6654"/>
            <a:ext cx="8534400" cy="5349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Randata\arthistoryex\AP Art History Sample Tests\AP Exam 2007\12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6618"/>
            <a:ext cx="4114800" cy="656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438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2008</a:t>
            </a:r>
            <a:endParaRPr lang="en-US" sz="7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-cvr.ai.uiuc.edu/~slazebni/personal_page/scrapbook/paintings/villa_of_the_myste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822700" cy="4006276"/>
          </a:xfrm>
          <a:prstGeom prst="rect">
            <a:avLst/>
          </a:prstGeom>
          <a:noFill/>
        </p:spPr>
      </p:pic>
      <p:pic>
        <p:nvPicPr>
          <p:cNvPr id="11268" name="Picture 4" descr="http://www.aasd.k12.wi.us/Staff/lawrencebarbar/Lawrancebarbara/ch10/10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670300" cy="4107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oma-antica.co.uk/custom/Pontormo%20Depos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"/>
            <a:ext cx="3812786" cy="624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reenlanddesign.org/coleg/wp-content/uploads/2009/01/rietveld_chai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6525"/>
            <a:ext cx="4346037" cy="649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tc.usf.edu/clipart/58200/58277/58277_hagia_plan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4393901" cy="6226175"/>
          </a:xfrm>
          <a:prstGeom prst="rect">
            <a:avLst/>
          </a:prstGeom>
          <a:noFill/>
        </p:spPr>
      </p:pic>
      <p:pic>
        <p:nvPicPr>
          <p:cNvPr id="28676" name="Picture 4" descr="http://www.uncp.edu/home/rwb/hagia_sophia_interi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1905000"/>
            <a:ext cx="4660900" cy="335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954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Free Response</a:t>
            </a:r>
            <a:endParaRPr lang="en-US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utexas.edu/courses/introtogreece/lect35/ab%20Dying%20Ga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7010400" cy="403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2007</a:t>
            </a:r>
            <a:endParaRPr lang="en-US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mbrogio Lorenzetti. Allegory of Good Government: Effects of  Good Government in the City and portion of the Effe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179624" cy="3067051"/>
          </a:xfrm>
          <a:prstGeom prst="rect">
            <a:avLst/>
          </a:prstGeom>
          <a:noFill/>
        </p:spPr>
      </p:pic>
      <p:pic>
        <p:nvPicPr>
          <p:cNvPr id="32772" name="Picture 4" descr="http://faculty.evansville.edu/rl29/art105/img/lorenzetti_effectsof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0520" y="3733800"/>
            <a:ext cx="6746280" cy="285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oceansbridge.com/paintings/artists/recently-added/vangogh-all/1890-Auvers-sur-Oise/1890%20Plain%20Near%20Auv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696200" cy="5487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c/c6/AaachenChapel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848225" cy="2819400"/>
          </a:xfrm>
          <a:prstGeom prst="rect">
            <a:avLst/>
          </a:prstGeom>
          <a:noFill/>
        </p:spPr>
      </p:pic>
      <p:pic>
        <p:nvPicPr>
          <p:cNvPr id="29700" name="Picture 4" descr="http://lh3.ggpht.com/_j4Z6OyB0V_I/Ry-Pbscp0OI/AAAAAAAAA1Y/bKykT6ktIeY/interior+of+the+palatine+chap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3810000" cy="4716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blogs.uni-osnabrueck.de/zuber-waves/files/2008/06/polloc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534400" cy="427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mployees.oneonta.edu/farberas/ARTH/Images/arth212images/Romanesque/morgan_throne_wis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138035" cy="615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xterior.pntic.mec.es/fhua0001/tutelageo/Viajetoledo/velazquez-las-meni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304800"/>
            <a:ext cx="5386991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438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2009</a:t>
            </a:r>
            <a:endParaRPr lang="en-US" sz="7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eachers.sduhsd.k12.ca.us/ltrupe/art%20history%20web/final/chap17EarlyRenaissance/DonatelloDav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627633" cy="6092825"/>
          </a:xfrm>
          <a:prstGeom prst="rect">
            <a:avLst/>
          </a:prstGeom>
          <a:noFill/>
        </p:spPr>
      </p:pic>
      <p:pic>
        <p:nvPicPr>
          <p:cNvPr id="37892" name="Picture 4" descr="http://www.artchive.com/artchive/d/donatello/donatello_saint_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2971954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rtchive.com/artchive/r/rubens/rubens_med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914400"/>
            <a:ext cx="3894938" cy="5254625"/>
          </a:xfrm>
          <a:prstGeom prst="rect">
            <a:avLst/>
          </a:prstGeom>
          <a:noFill/>
        </p:spPr>
      </p:pic>
      <p:pic>
        <p:nvPicPr>
          <p:cNvPr id="40964" name="Picture 4" descr="http://www.ladbrokeradio.com/night-watch-rembran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158" y="1752600"/>
            <a:ext cx="4615942" cy="383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laidnet.greenwichacademy.org/arthistoryslides/slideidgal/JewChrisByz/JewChrisByz-Images/earlychri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229600" cy="5427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andata\arthistoryex\AP Art History Sample Tests\AP Exam 2007\2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3505200" cy="5572165"/>
          </a:xfrm>
          <a:prstGeom prst="rect">
            <a:avLst/>
          </a:prstGeom>
          <a:noFill/>
        </p:spPr>
      </p:pic>
      <p:pic>
        <p:nvPicPr>
          <p:cNvPr id="1027" name="Picture 3" descr="\\Randata\arthistoryex\AP Art History Sample Tests\AP Exam 2007\2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0600"/>
            <a:ext cx="3445019" cy="545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arm4.static.flickr.com/3609/3352899764_6241914e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4650111" cy="3152775"/>
          </a:xfrm>
          <a:prstGeom prst="rect">
            <a:avLst/>
          </a:prstGeom>
          <a:noFill/>
        </p:spPr>
      </p:pic>
      <p:pic>
        <p:nvPicPr>
          <p:cNvPr id="43012" name="Picture 4" descr="http://fmarcial.files.wordpress.com/2009/05/gehry-bilb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5503" y="1981200"/>
            <a:ext cx="3966097" cy="3188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676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Free response</a:t>
            </a:r>
            <a:endParaRPr lang="en-US" sz="6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employees.oneonta.edu/farberas/arth/Images/109images/Insular/kells/chi_rho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724400" cy="645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s.bridgeman.co.uk/cgi-bin/bridgemanImage.cgi/400.STC.962850.7055475/55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85800"/>
            <a:ext cx="5638800" cy="469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risonphotography.files.wordpress.com/2009/05/robert-smithson-spiral-jetty-1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33425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art-games.co.uk/pictures/Cornelia%20_Mother_of_the_Gracchi_1785_Angelica_Kauff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51360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lukespence.com/art/101/chap18/07jamb-statu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051300" cy="5917450"/>
          </a:xfrm>
          <a:prstGeom prst="rect">
            <a:avLst/>
          </a:prstGeom>
          <a:noFill/>
        </p:spPr>
      </p:pic>
      <p:pic>
        <p:nvPicPr>
          <p:cNvPr id="49156" name="Picture 4" descr="http://teachers.sduhsd.k12.ca.us/ltrupe/ART%20History%20Web/final/chap16Gothic/Ekhardt%20&amp;%20U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4051719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3.amazonaws.com/picable/2009/05/15/957079_Exterior-view-of-the-Colosseum-Rome_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279900" cy="3209925"/>
          </a:xfrm>
          <a:prstGeom prst="rect">
            <a:avLst/>
          </a:prstGeom>
          <a:noFill/>
        </p:spPr>
      </p:pic>
      <p:pic>
        <p:nvPicPr>
          <p:cNvPr id="50180" name="Picture 4" descr="http://vacations.babiesideas.com/sites/default/files/photos/image_12/colosseum_in_rome-726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799"/>
            <a:ext cx="4191000" cy="3204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Randata\arthistoryex\AP Art History Sample Tests\AP Exam 2007\3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4976382" cy="3116382"/>
          </a:xfrm>
          <a:prstGeom prst="rect">
            <a:avLst/>
          </a:prstGeom>
          <a:noFill/>
        </p:spPr>
      </p:pic>
      <p:pic>
        <p:nvPicPr>
          <p:cNvPr id="2051" name="Picture 3" descr="\\Randata\arthistoryex\AP Art History Sample Tests\AP Exam 2007\3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95600"/>
            <a:ext cx="3779280" cy="2366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andata\arthistoryex\AP Art History Sample Tests\AP Exam 2007\4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4114800" cy="2576827"/>
          </a:xfrm>
          <a:prstGeom prst="rect">
            <a:avLst/>
          </a:prstGeom>
          <a:noFill/>
        </p:spPr>
      </p:pic>
      <p:pic>
        <p:nvPicPr>
          <p:cNvPr id="3075" name="Picture 3" descr="\\Randata\arthistoryex\AP Art History Sample Tests\AP Exam 2007\4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362200"/>
            <a:ext cx="4610485" cy="2887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Randata\arthistoryex\AP Art History Sample Tests\AP Exam 2007\5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924800" cy="496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Randata\arthistoryex\AP Art History Sample Tests\AP Exam 2007\7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848600" cy="5025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Randata\arthistoryex\AP Art History Sample Tests\AP Exam 2007\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0"/>
            <a:ext cx="4495800" cy="2817792"/>
          </a:xfrm>
          <a:prstGeom prst="rect">
            <a:avLst/>
          </a:prstGeom>
          <a:noFill/>
        </p:spPr>
      </p:pic>
      <p:pic>
        <p:nvPicPr>
          <p:cNvPr id="6147" name="Picture 3" descr="\\Randata\arthistoryex\AP Art History Sample Tests\AP Exam 2007\8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4419600" cy="277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Randata\arthistoryex\AP Art History Sample Tests\AP Exam 2007\9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4143297" cy="661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</Words>
  <Application>Microsoft Office PowerPoint</Application>
  <PresentationFormat>On-screen Show (4:3)</PresentationFormat>
  <Paragraphs>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AP Art History</vt:lpstr>
      <vt:lpstr>2007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Ranney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Art History</dc:title>
  <dc:creator>kgreenberg</dc:creator>
  <cp:lastModifiedBy>kgreenberg</cp:lastModifiedBy>
  <cp:revision>33</cp:revision>
  <dcterms:created xsi:type="dcterms:W3CDTF">2010-05-04T21:58:20Z</dcterms:created>
  <dcterms:modified xsi:type="dcterms:W3CDTF">2010-05-04T22:58:31Z</dcterms:modified>
</cp:coreProperties>
</file>